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67" r:id="rId6"/>
    <p:sldId id="259" r:id="rId7"/>
    <p:sldId id="266" r:id="rId8"/>
    <p:sldId id="261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78A19-1424-45E2-9C68-700F4B0336DB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0EAD-5BCE-4DCF-A686-CEAB61C30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80EAD-5BCE-4DCF-A686-CEAB61C30A0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815290" cy="292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Использование нетрадиционных методов по ручному труду в работе с детьми дошкольного возраста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607220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Выполнила: Кабакова Анна Сергеевна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Ниткография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Это выкладывание с помощью ниток контурных изображений различных предметов, т. е. "рисование" разными ниточками </a:t>
            </a:r>
            <a:r>
              <a:rPr lang="ru-RU" i="1" dirty="0" smtClean="0"/>
              <a:t>(шерстяными, акриловыми, мулине и другими.)</a:t>
            </a:r>
            <a:r>
              <a:rPr lang="ru-RU" dirty="0" smtClean="0"/>
              <a:t>. Ниточки можно подготавливать в виде шнурка или мелко нарезанной нити. Рисунки, выполненные толстой нитью, кажутся объемными и как будто "живыми". </a:t>
            </a:r>
            <a:endParaRPr lang="ru-RU" dirty="0"/>
          </a:p>
        </p:txBody>
      </p:sp>
      <p:pic>
        <p:nvPicPr>
          <p:cNvPr id="3" name="Рисунок 2" descr="IMG_20220217_104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2985752" cy="398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20217_112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56934" y="2272496"/>
            <a:ext cx="351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14488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СПАСИБО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 ЗА </a:t>
            </a:r>
          </a:p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ВНИМАНИЕ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    </a:t>
            </a:r>
            <a:r>
              <a:rPr lang="ru-RU" sz="6000" dirty="0" smtClean="0">
                <a:latin typeface="+mj-lt"/>
              </a:rPr>
              <a:t>«Истоки способностей и дарований</a:t>
            </a:r>
          </a:p>
          <a:p>
            <a:pPr algn="ctr"/>
            <a:r>
              <a:rPr lang="ru-RU" sz="6000" dirty="0" smtClean="0">
                <a:latin typeface="+mj-lt"/>
              </a:rPr>
              <a:t> детей – на кончиках пальцев…»</a:t>
            </a:r>
            <a:endParaRPr lang="ru-RU" sz="6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314" y="5715016"/>
            <a:ext cx="410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В. А. Сухомлинский 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0"/>
            <a:ext cx="87154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Цель: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+mj-lt"/>
              </a:rPr>
              <a:t>Создание педагогических условий для развития детского художественного творчества у детей дошкольного возраста с использованием нетрадиционных технологий в процессе ручного труда.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728950"/>
            <a:ext cx="8858280" cy="61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111111"/>
                </a:solidFill>
                <a:latin typeface="+mj-lt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формирование навыков работы, пробуждение интереса;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освоение новых приемов работы и создание с их помощью сюжетных картин;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обучение умению ориентироваться на листе бумаги;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развитие мелкой моторики;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ознакомление с окружающим миром;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развитие эмоций и фантазии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развитие пространственного мышления и творческих способностей;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воспитание у детей художественного вкуса.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071546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Использование </a:t>
            </a:r>
            <a:r>
              <a:rPr lang="ru-RU" b="1" dirty="0" smtClean="0"/>
              <a:t>нетрадиционных</a:t>
            </a:r>
            <a:r>
              <a:rPr lang="ru-RU" dirty="0" smtClean="0"/>
              <a:t> </a:t>
            </a:r>
            <a:r>
              <a:rPr lang="ru-RU" b="1" dirty="0" smtClean="0"/>
              <a:t>техник</a:t>
            </a:r>
            <a:r>
              <a:rPr lang="ru-RU" dirty="0" smtClean="0"/>
              <a:t> </a:t>
            </a:r>
            <a:r>
              <a:rPr lang="ru-RU" b="1" dirty="0" smtClean="0"/>
              <a:t>ручного</a:t>
            </a:r>
            <a:r>
              <a:rPr lang="ru-RU" dirty="0" smtClean="0"/>
              <a:t> </a:t>
            </a:r>
            <a:r>
              <a:rPr lang="ru-RU" b="1" dirty="0" smtClean="0"/>
              <a:t>труда</a:t>
            </a:r>
            <a:r>
              <a:rPr lang="ru-RU" dirty="0" smtClean="0"/>
              <a:t> даёт возможность применять коллективную форму творчества, она сближает детей, развивает навыки культуры общения. Моя педагогическая задача – пробудить творческую активность детей, стимулировать воображение, желание включаться в творческую деятельность.</a:t>
            </a:r>
          </a:p>
          <a:p>
            <a:pPr algn="just"/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3143248"/>
            <a:ext cx="5143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Виды нетрадиционного ручного труда:</a:t>
            </a:r>
          </a:p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Волшебные комочки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 Пластилинография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 Мозаичная пластилинография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 Тестопластика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  Ниткография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785794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Техника : «Волшебные комочки»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Выполняется путем наклеивания на основу кусочков материала разного цвета и фактуры. Самым популярным материалом для аппликаций является бумага. А удобнее всего работать с салфетками.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esktop\ФОТО ДЛЯ ОЛЕСИ\2019-11-19 17-20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 ДЛЯ ОЛЕСИ\IMG-20220203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46868" y="1682430"/>
            <a:ext cx="405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00034" y="785794"/>
            <a:ext cx="8072494" cy="18928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Пластилинография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то нетрадиционная техника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 работы с пластилином, принцип которой заключается в создании лепной картины с изображением полуобъемных предметов на горизонтальной поверхности. Основной материал —пластилин, а основным инструментом в пластилинографии являются руки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8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714356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Arial" pitchFamily="34" charset="0"/>
              </a:rPr>
              <a:t>Мозаичная пластилинография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212529"/>
                </a:solidFill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Arial" pitchFamily="34" charset="0"/>
              </a:rPr>
              <a:t>зображение лепной картины с помощью шариков из пластилина.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  <a:cs typeface="Arial" pitchFamily="34" charset="0"/>
              </a:rPr>
              <a:t>Такая техника наиболее простая, так как элементы все одинаковые – пластилиновые шарики. Необходимо лишь красиво сочетать цвета и аккуратно заполнить пространство, не выходя за контур.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4" name="Picture 2" descr="C:\Users\USER\Desktop\ФОТО ДЛЯ ОЛЕСИ\IMG_20220127_173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71462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ФОТО ДЛЯ ОЛЕСИ\IMG_20220128_10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57430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78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Тестопластика</a:t>
            </a:r>
          </a:p>
          <a:p>
            <a:pPr algn="just"/>
            <a:r>
              <a:rPr lang="ru-RU" dirty="0" smtClean="0"/>
              <a:t>Искусство создания объёмных и рельефных изделий из солёного теста. В наши дни становится необычайно популярно старинное искусство лепки из солёного теста. Мука, соль и вода – это природные продукты, экологически чистые и безопасные для здоровья человека. При их соединении получается чудесный материал, который легко превращается в рельефные картины и различные фигурки – мукосольки. Экологичность материала </a:t>
            </a:r>
            <a:r>
              <a:rPr lang="ru-RU" i="1" dirty="0" smtClean="0"/>
              <a:t>«подарила»</a:t>
            </a:r>
            <a:r>
              <a:rPr lang="ru-RU" dirty="0" smtClean="0"/>
              <a:t> этому виду художественного творчества ещё одно довольно точное название – биокерамика.</a:t>
            </a:r>
          </a:p>
          <a:p>
            <a:endParaRPr lang="ru-RU" dirty="0"/>
          </a:p>
        </p:txBody>
      </p:sp>
      <p:pic>
        <p:nvPicPr>
          <p:cNvPr id="2050" name="Picture 2" descr="C:\Users\USER\Desktop\IMG_20220127_091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IMG_20220127_093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429000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250</Words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Использование нетрадиционных методов по ручному труду в работе с детьми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 методов по ручному труду в работе с детьми дошкольного возраста</dc:title>
  <dc:creator>USER</dc:creator>
  <cp:lastModifiedBy>USER</cp:lastModifiedBy>
  <cp:revision>38</cp:revision>
  <dcterms:created xsi:type="dcterms:W3CDTF">2022-01-24T00:10:05Z</dcterms:created>
  <dcterms:modified xsi:type="dcterms:W3CDTF">2022-09-19T11:17:18Z</dcterms:modified>
</cp:coreProperties>
</file>